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6B915879-E608-40F2-8E69-1F0A445B78CC}" type="datetimeFigureOut">
              <a:rPr lang="fr-FR" smtClean="0"/>
              <a:pPr/>
              <a:t>14/06/2024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2F8F217-5AD1-4BB7-A28E-CA13A7B8BE4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57224" y="3929066"/>
            <a:ext cx="7406640" cy="785818"/>
          </a:xfrm>
        </p:spPr>
        <p:txBody>
          <a:bodyPr/>
          <a:lstStyle/>
          <a:p>
            <a:pPr algn="ctr"/>
            <a:r>
              <a:rPr lang="fr-FR" dirty="0" err="1" smtClean="0"/>
              <a:t>Mountain</a:t>
            </a:r>
            <a:r>
              <a:rPr lang="fr-FR" dirty="0" smtClean="0"/>
              <a:t> </a:t>
            </a:r>
            <a:r>
              <a:rPr lang="fr-FR" dirty="0" err="1" smtClean="0"/>
              <a:t>Journey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00100" y="5072074"/>
            <a:ext cx="7406640" cy="571504"/>
          </a:xfrm>
        </p:spPr>
        <p:txBody>
          <a:bodyPr/>
          <a:lstStyle/>
          <a:p>
            <a:pPr algn="ctr"/>
            <a:r>
              <a:rPr lang="fr-FR" dirty="0" smtClean="0"/>
              <a:t>Votre nouvelle application de voyage.</a:t>
            </a:r>
            <a:endParaRPr lang="fr-FR" dirty="0"/>
          </a:p>
        </p:txBody>
      </p:sp>
      <p:pic>
        <p:nvPicPr>
          <p:cNvPr id="1026" name="Picture 2" descr="C:\Users\tibof\Desktop\logo-transp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71802" y="428604"/>
            <a:ext cx="2733091" cy="27282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5/5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2530" name="Picture 2" descr="C:\Users\tibof\AppData\Local\Packages\Microsoft.Windows.Photos_8wekyb3d8bbwe\TempState\ShareServiceTempFolder\5_Community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1142984"/>
            <a:ext cx="6300100" cy="53451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Site 1/3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1643050"/>
            <a:ext cx="8143932" cy="39720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Site 2/3</a:t>
            </a:r>
            <a:endParaRPr lang="fr-FR" dirty="0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4282" y="1500174"/>
            <a:ext cx="8593811" cy="41972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Site 3/3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785926"/>
            <a:ext cx="8480392" cy="40506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Démonstration</a:t>
            </a:r>
            <a:endParaRPr lang="fr-FR" dirty="0"/>
          </a:p>
        </p:txBody>
      </p:sp>
      <p:pic>
        <p:nvPicPr>
          <p:cNvPr id="4" name="Picture 2" descr="C:\Users\tibof\Desktop\logo-transp.png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99076" y="1219200"/>
            <a:ext cx="4945848" cy="49371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Mise en place du 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>
          <a:xfrm>
            <a:off x="500034" y="1714488"/>
            <a:ext cx="8229600" cy="566726"/>
          </a:xfrm>
        </p:spPr>
        <p:txBody>
          <a:bodyPr/>
          <a:lstStyle/>
          <a:p>
            <a:r>
              <a:rPr lang="fr-FR" dirty="0" smtClean="0"/>
              <a:t>Objectif du projet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500034" y="2505084"/>
            <a:ext cx="8229600" cy="56672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Char char=""/>
              <a:tabLst/>
              <a:defRPr/>
            </a:pPr>
            <a:r>
              <a:rPr lang="fr-FR" sz="2600" dirty="0" smtClean="0"/>
              <a:t>Portée (inclusion et exclusion)</a:t>
            </a:r>
            <a:endParaRPr kumimoji="0" lang="fr-FR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500034" y="3433778"/>
            <a:ext cx="8229600" cy="56672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/>
            </a:pPr>
            <a:r>
              <a:rPr lang="fr-FR" sz="2600" dirty="0"/>
              <a:t>Technologies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Char char=""/>
              <a:tabLst/>
              <a:defRPr/>
            </a:pPr>
            <a:endParaRPr kumimoji="0" lang="fr-FR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500034" y="4291034"/>
            <a:ext cx="8229600" cy="56672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Char char=""/>
              <a:tabLst/>
              <a:defRPr/>
            </a:pPr>
            <a:endParaRPr kumimoji="0" lang="fr-FR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500034" y="4433910"/>
            <a:ext cx="8229600" cy="56672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/>
            </a:pPr>
            <a:r>
              <a:rPr lang="fr-FR" sz="2600" dirty="0" smtClean="0"/>
              <a:t>Organisation du projet</a:t>
            </a:r>
            <a:endParaRPr lang="fr-FR" sz="2600" dirty="0"/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Char char=""/>
              <a:tabLst/>
              <a:defRPr/>
            </a:pPr>
            <a:endParaRPr kumimoji="0" lang="fr-FR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2" name="Picture 2" descr="C:\Users\tibof\Desktop\logo-trans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388" y="0"/>
            <a:ext cx="1932234" cy="19288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Création de la </a:t>
            </a:r>
            <a:r>
              <a:rPr lang="fr-FR" dirty="0" err="1" smtClean="0"/>
              <a:t>Database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098" name="Picture 2" descr="C:\Users\tibof\AppData\Local\Packages\Microsoft.Windows.Photos_8wekyb3d8bbwe\TempState\ShareServiceTempFolder\MJ_DMC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1500174"/>
            <a:ext cx="8685128" cy="42148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Docker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3074" name="Picture 2" descr="C:\Users\tibof\AppData\Local\Packages\Microsoft.Windows.Photos_8wekyb3d8bbwe\TempState\ShareServiceTempFolder\MJ_SchémaInfra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32" y="1428736"/>
            <a:ext cx="4438421" cy="5016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L’API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49" name="Picture 1" descr="C:\Users\tibof\Desktop\Projet\Project B2\MontainJourney-main\Documentation\MJ_Endpoin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1643050"/>
            <a:ext cx="8357393" cy="45720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1/5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8434" name="Picture 2" descr="C:\Users\tibof\AppData\Local\Packages\Microsoft.Windows.Photos_8wekyb3d8bbwe\TempState\ShareServiceTempFolder\1_Explorer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285860"/>
            <a:ext cx="6572296" cy="53232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2/5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pic>
        <p:nvPicPr>
          <p:cNvPr id="21506" name="Picture 2" descr="C:\Users\tibof\AppData\Local\Packages\Microsoft.Windows.Photos_8wekyb3d8bbwe\TempState\ShareServiceTempFolder\2_Connection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285860"/>
            <a:ext cx="6426326" cy="5314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3/5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20482" name="Picture 2" descr="C:\Users\tibof\AppData\Local\Packages\Microsoft.Windows.Photos_8wekyb3d8bbwe\TempState\ShareServiceTempFolder\3_Map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285860"/>
            <a:ext cx="6208899" cy="52927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4/5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9458" name="Picture 2" descr="C:\Users\tibof\AppData\Local\Packages\Microsoft.Windows.Photos_8wekyb3d8bbwe\TempState\ShareServiceTempFolder\4_Créator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142984"/>
            <a:ext cx="6215106" cy="53156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e">
  <a:themeElements>
    <a:clrScheme name="Origine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e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48</TotalTime>
  <Words>53</Words>
  <Application>Microsoft Office PowerPoint</Application>
  <PresentationFormat>Affichage à l'écran (4:3)</PresentationFormat>
  <Paragraphs>19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Origine</vt:lpstr>
      <vt:lpstr>Mountain Journey</vt:lpstr>
      <vt:lpstr>Mise en place du projet</vt:lpstr>
      <vt:lpstr>Création de la Database</vt:lpstr>
      <vt:lpstr>Le Docker</vt:lpstr>
      <vt:lpstr>L’API</vt:lpstr>
      <vt:lpstr>Maquette 1/5</vt:lpstr>
      <vt:lpstr>Maquette 2/5</vt:lpstr>
      <vt:lpstr>Maquette 3/5</vt:lpstr>
      <vt:lpstr>Maquette 4/5</vt:lpstr>
      <vt:lpstr>Maquette 5/5</vt:lpstr>
      <vt:lpstr>Le Site 1/3</vt:lpstr>
      <vt:lpstr>Le Site 2/3</vt:lpstr>
      <vt:lpstr>Le Site 3/3</vt:lpstr>
      <vt:lpstr>Démonstration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Utilisateur Windows</dc:creator>
  <cp:lastModifiedBy>Utilisateur Windows</cp:lastModifiedBy>
  <cp:revision>7</cp:revision>
  <dcterms:created xsi:type="dcterms:W3CDTF">2024-06-14T06:28:22Z</dcterms:created>
  <dcterms:modified xsi:type="dcterms:W3CDTF">2024-06-14T07:17:59Z</dcterms:modified>
</cp:coreProperties>
</file>

<file path=docProps/thumbnail.jpeg>
</file>